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11db94c7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11db94c7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11db94c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11db94c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11db94c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11db94c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Bhuvan983/RecruitRush-by-DevNinjas/" TargetMode="External"/><Relationship Id="rId4" Type="http://schemas.openxmlformats.org/officeDocument/2006/relationships/hyperlink" Target="https://bhuvan983.github.io/RecruitRush-by-DevNinja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huvan983.github.io/RecruitRush-by-DevNinjas/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7slWl_CI908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RecruitRush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/>
              <a:t>              </a:t>
            </a:r>
            <a:r>
              <a:rPr b="0" i="1" lang="en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 Dev-Ninjas</a:t>
            </a:r>
            <a:endParaRPr b="0" i="1"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455950" y="3622925"/>
            <a:ext cx="39831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00" y="1648500"/>
            <a:ext cx="3533124" cy="197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35275" y="3529075"/>
            <a:ext cx="534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41650" y="3349450"/>
            <a:ext cx="3398100" cy="1154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-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Team Dev-Ninjas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Nakka Bhuvan Lohit Dev - VU21CSEN0100463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Varri Ram Narisimha Tharakeswar - VU21CSEN0100414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Narava Surekha - VU21CSEN0100369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Aparna Akondi - VU21CSEN0100340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66600" y="1543275"/>
            <a:ext cx="67176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GitHub Repository: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https://github.com/Bhuvan983/RecruitRush-by-DevNinjas/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Deployed Website: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https://bhuvan983.github.io/RecruitRush-by-DevNinjas/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of Project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058275" y="1376350"/>
            <a:ext cx="45648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RecruitRush is a dynamic platform tailored to address the urgent needs of students facing last-minute placement interviews. </a:t>
            </a:r>
            <a:endParaRPr sz="16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2C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With its innovative approach, RecruitRush aims to expedite and enhance the preparation process, offering targeted resources and support to students on the brink of their interviews.</a:t>
            </a:r>
            <a:endParaRPr sz="22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4633900" y="1129800"/>
            <a:ext cx="4242900" cy="3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rush to prepare for last-minute placement interviews, students face the challenge of effectively assessing their knowledge, identifying areas for improvement, and integrating preparation for aptitude, coding, and interview skills.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urgency often leads to fragmented preparation efforts, leaving students unsure of their readiness and lacking a cohesive strategy to address all aspects of the interview process.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023825" y="679825"/>
            <a:ext cx="3524700" cy="3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RecruitRush offers a comprehensive solution by providing quick access to aptitude tests, coding challenges, and interview simulations.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Through these resources, students can efficiently assess their skills, pinpoint weaknesses, and refine their aptitude, coding, and interview techniques.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By streamlining the preparation process, RecruitRush enhances students' readiness for interviews, enabling them to tackle placement opportunities with confidence, even when time is limited.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solution is in the form of a Web-Application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https://bhuvan983.github.io/RecruitRush-by-DevNinjas/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25" y="2071975"/>
            <a:ext cx="4261600" cy="26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48025" y="1201750"/>
            <a:ext cx="7822500" cy="3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our solution - RecruitRush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Efficient Last-Minute Preparation</a:t>
            </a:r>
            <a:r>
              <a:rPr lang="en" sz="1600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600">
                <a:latin typeface="Arial"/>
                <a:ea typeface="Arial"/>
                <a:cs typeface="Arial"/>
                <a:sym typeface="Arial"/>
              </a:rPr>
              <a:t> Designed to accommodate tight timeframes, RecruitRush enables students to make the most of their limited preparation time, ensuring they are well-equipped for their interviews.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Enhanced Confidence:</a:t>
            </a:r>
            <a:r>
              <a:rPr b="0" lang="en" sz="1600">
                <a:latin typeface="Arial"/>
                <a:ea typeface="Arial"/>
                <a:cs typeface="Arial"/>
                <a:sym typeface="Arial"/>
              </a:rPr>
              <a:t> RecruitRush helps students identify strengths and areas for improvement, by constructive feedback which fosters confidence and self-assurance, empowering students to approach interviews with a positive mindset. 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Increased Chances of Placement Success:</a:t>
            </a:r>
            <a:r>
              <a:rPr b="0" lang="en" sz="1600">
                <a:latin typeface="Arial"/>
                <a:ea typeface="Arial"/>
                <a:cs typeface="Arial"/>
                <a:sym typeface="Arial"/>
              </a:rPr>
              <a:t> RecruitRush enhances their competitiveness in the job market and increases their likelihood of placement success.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5019875" y="104200"/>
            <a:ext cx="36831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Features of Web-application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Mock Aptitude Quiz with AI feedback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Instant preparation for placement exams with our Mock Aptitude Quiz, designed to simulate real aptitude tests encountered during job interviews. </a:t>
            </a:r>
            <a:endParaRPr b="0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Test your numerical, verbal, and logical reasoning skills, and receive instant feedback to identify areas for improvement.</a:t>
            </a:r>
            <a:endParaRPr b="0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0" y="1482600"/>
            <a:ext cx="4527152" cy="29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5019875" y="104200"/>
            <a:ext cx="3683100" cy="4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Features of Web-application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02. Coding Practice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with AI feedback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Elevate your coding skills with our Coding Test Platform, offering a wide range of coding challenges and projects. </a:t>
            </a:r>
            <a:endParaRPr b="0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Practice coding in various languages, solve real-world problems, and refine your programming abilities through interactive assessments and detailed performance analysis</a:t>
            </a:r>
            <a:endParaRPr b="0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25" y="208100"/>
            <a:ext cx="3618049" cy="21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50" y="2619100"/>
            <a:ext cx="3374399" cy="22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5019875" y="104200"/>
            <a:ext cx="3683100" cy="4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Features of Web-application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03.  Online Interview Simulation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Ace your interviews with our Online Interview Preparation platform, featuring simulated interview experiences tailored to your field.</a:t>
            </a:r>
            <a:endParaRPr b="0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Practice behavioral and technical interview questions, and boost your confidence for your upcoming job interviews</a:t>
            </a:r>
            <a:endParaRPr b="0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Sample Interview Demo: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https://youtu.be/7slWl_CI908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76" y="59550"/>
            <a:ext cx="3683099" cy="23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75" y="2713075"/>
            <a:ext cx="3772976" cy="19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3" name="Google Shape;193;p25"/>
          <p:cNvSpPr txBox="1"/>
          <p:nvPr>
            <p:ph type="title"/>
          </p:nvPr>
        </p:nvSpPr>
        <p:spPr>
          <a:xfrm>
            <a:off x="5019875" y="104200"/>
            <a:ext cx="3683100" cy="48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Features of Web-application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04.  AI Feedback with Chatbot Integration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Experience personalized feedback like never before with our AI-powered chatbot integration. </a:t>
            </a:r>
            <a:endParaRPr b="0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Integrated with Mock Aptitude Quiz, Coding Test Platform, and Online Interview Preparation, our chatbot analyzes test results.</a:t>
            </a:r>
            <a:endParaRPr b="0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Receive tailored feedback, actionable insights, and targeted recommendations to enhance your skills and maximize your success in placement interviews.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22078" r="19046" t="0"/>
          <a:stretch/>
        </p:blipFill>
        <p:spPr>
          <a:xfrm>
            <a:off x="87700" y="624938"/>
            <a:ext cx="4382173" cy="38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